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2" r:id="rId12"/>
    <p:sldId id="1293" r:id="rId13"/>
    <p:sldId id="1294" r:id="rId14"/>
    <p:sldId id="1295" r:id="rId15"/>
    <p:sldId id="1296" r:id="rId16"/>
    <p:sldId id="1297" r:id="rId17"/>
    <p:sldId id="1249" r:id="rId18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06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Karuppaiyan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:au622021104</a:t>
            </a:r>
            <a:r>
              <a:rPr lang="en-US" sz="1100" dirty="0">
                <a:solidFill>
                  <a:schemeClr val="tx1"/>
                </a:solidFill>
              </a:rPr>
              <a:t>053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Bus-reservation-system-Page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954EF-32AC-4853-4FC3-1533050B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48"/>
            <a:ext cx="9144000" cy="39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Registration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02562-E852-E3F4-23A4-75010472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7196" y="1031846"/>
            <a:ext cx="7309607" cy="41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77512-B442-448B-2FF6-66F33503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1065075"/>
            <a:ext cx="9144000" cy="48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  <a:r>
              <a:rPr lang="en-US" b="1" dirty="0" err="1"/>
              <a:t>pge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462"/>
            <a:ext cx="9144000" cy="3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473</Words>
  <Application>Microsoft Office PowerPoint</Application>
  <PresentationFormat>On-screen Show (16:9)</PresentationFormat>
  <Paragraphs>62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Homepage</vt:lpstr>
      <vt:lpstr>Login pge</vt:lpstr>
      <vt:lpstr>Bus-reservation-system-Page</vt:lpstr>
      <vt:lpstr>Find bus-Page</vt:lpstr>
      <vt:lpstr>Cancell Booking Form-Page</vt:lpstr>
      <vt:lpstr>Registration 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12</cp:revision>
  <dcterms:modified xsi:type="dcterms:W3CDTF">2024-04-07T15:56:23Z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